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C2"/>
    <a:srgbClr val="D8D4E2"/>
    <a:srgbClr val="FAFA0E"/>
    <a:srgbClr val="DAEE1A"/>
    <a:srgbClr val="867AA6"/>
    <a:srgbClr val="28F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3" y="0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/>
          <a:lstStyle>
            <a:lvl1pPr algn="r">
              <a:defRPr sz="1200"/>
            </a:lvl1pPr>
          </a:lstStyle>
          <a:p>
            <a:fld id="{A0D50B22-3237-48F7-B6A1-29CB2402122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2" tIns="45791" rIns="91582" bIns="457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30"/>
            <a:ext cx="5683252" cy="3697189"/>
          </a:xfrm>
          <a:prstGeom prst="rect">
            <a:avLst/>
          </a:prstGeom>
        </p:spPr>
        <p:txBody>
          <a:bodyPr vert="horz" lIns="91582" tIns="45791" rIns="91582" bIns="4579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79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3" y="8917779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 anchor="b"/>
          <a:lstStyle>
            <a:lvl1pPr algn="r">
              <a:defRPr sz="1200"/>
            </a:lvl1pPr>
          </a:lstStyle>
          <a:p>
            <a:fld id="{95D64132-7209-47B5-8AAD-8B8CA90A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5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6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A589-90A6-4228-8C92-2D9BA754EAB5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423D86-18EC-437F-A496-EEAA14950F60}"/>
              </a:ext>
            </a:extLst>
          </p:cNvPr>
          <p:cNvSpPr txBox="1"/>
          <p:nvPr/>
        </p:nvSpPr>
        <p:spPr>
          <a:xfrm>
            <a:off x="1" y="975929"/>
            <a:ext cx="685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Upcoming</a:t>
            </a:r>
          </a:p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Free Rabies Clinic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F6B026-3370-4CC9-815D-DC986CC90D1D}"/>
              </a:ext>
            </a:extLst>
          </p:cNvPr>
          <p:cNvSpPr/>
          <p:nvPr/>
        </p:nvSpPr>
        <p:spPr>
          <a:xfrm>
            <a:off x="1430819" y="2969959"/>
            <a:ext cx="3996362" cy="17166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Raleway" pitchFamily="2" charset="0"/>
              </a:rPr>
              <a:t>Wednesday May 8, 2024</a:t>
            </a:r>
            <a:endParaRPr lang="en-US" sz="1400" dirty="0">
              <a:solidFill>
                <a:srgbClr val="14140C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Southside Firehouse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1910 Raritan Road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Scotch Plains, NJ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6:00pm – 7:30pm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All Pets must on a leash or in carriers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And accompanied by an adult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Scotch Plains Health Dept. 908-518-5620</a:t>
            </a:r>
            <a:endParaRPr lang="en-US" sz="1400" b="1" dirty="0">
              <a:solidFill>
                <a:srgbClr val="1414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Are Dogs Smarter than Cats? | Britannica">
            <a:extLst>
              <a:ext uri="{FF2B5EF4-FFF2-40B4-BE49-F238E27FC236}">
                <a16:creationId xmlns:a16="http://schemas.microsoft.com/office/drawing/2014/main" id="{A20CCDA0-26C0-4A69-93E6-D99A0E51F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7035800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8D32DF-0BAA-4067-8AE7-4089EC061B4E}"/>
              </a:ext>
            </a:extLst>
          </p:cNvPr>
          <p:cNvSpPr/>
          <p:nvPr/>
        </p:nvSpPr>
        <p:spPr>
          <a:xfrm>
            <a:off x="1430819" y="5206230"/>
            <a:ext cx="3996362" cy="1583908"/>
          </a:xfrm>
          <a:prstGeom prst="roundRect">
            <a:avLst/>
          </a:prstGeom>
          <a:solidFill>
            <a:srgbClr val="FFFE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highlight>
                  <a:srgbClr val="FFFEC2"/>
                </a:highlight>
                <a:latin typeface="Raleway" pitchFamily="2" charset="0"/>
              </a:rPr>
              <a:t>Thursday, November 7, 2024</a:t>
            </a:r>
            <a:endParaRPr lang="en-US" sz="1400" dirty="0">
              <a:solidFill>
                <a:srgbClr val="14140C"/>
              </a:solidFill>
              <a:highlight>
                <a:srgbClr val="FFFEC2"/>
              </a:highlight>
              <a:latin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430 Westfield Ave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Clark, NJ  07066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All Day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All Pets must on a leash or in carriers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Clark Health Dept. 732-428-8405</a:t>
            </a:r>
            <a:endParaRPr lang="en-US" sz="1400" b="1" dirty="0">
              <a:solidFill>
                <a:srgbClr val="14140C"/>
              </a:solidFill>
              <a:highlight>
                <a:srgbClr val="FFFEC2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5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2426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Raleway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Andre, Betty</dc:creator>
  <cp:lastModifiedBy>Andre, Betty</cp:lastModifiedBy>
  <cp:revision>134</cp:revision>
  <cp:lastPrinted>2024-04-26T18:25:12Z</cp:lastPrinted>
  <dcterms:created xsi:type="dcterms:W3CDTF">2018-03-20T12:51:55Z</dcterms:created>
  <dcterms:modified xsi:type="dcterms:W3CDTF">2024-04-26T18:26:53Z</dcterms:modified>
</cp:coreProperties>
</file>